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06/04/2018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241F582-7CF6-4B7C-9EAE-A315FDF9E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We’ll be covering a few agile methods and how they were used in the software development exercise such as,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AD99B7-5F27-4523-998A-026C043666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These meetings take place daily to have a status update on the progress of the development.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 on what happened, what they plan to do and what problems they encountered.</a:t>
            </a:r>
          </a:p>
          <a:p>
            <a:endParaRPr lang="en-GB" dirty="0"/>
          </a:p>
          <a:p>
            <a:r>
              <a:rPr lang="en-GB" dirty="0"/>
              <a:t>Scrum Meetings are conducted by the Scrum Master of the team and they last for about 15 minutes.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3D0B3E2-848E-40D7-ABE3-9C98AF031B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Each team member got a knowledge of which team member is going to do which task and within how much time.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The team did not have a Scrum Master to conduct the meetings. So the team members do it among themselves every week.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By addressing the completed tasks, pending tasks and problems, the team was able to proceed with the development effectively. 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9E7D4B-2155-4D52-80EA-0E468C1F86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>
            <a:normAutofit/>
          </a:bodyPr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 and decides which items in the list make it to the final product.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7EFB5C-9E75-41C4-BC7A-9EAC8B8CC5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48FD4B-A60E-4910-B71C-49FEAAA304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94" y="2511397"/>
            <a:ext cx="4544008" cy="21337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 estimated in hours and were placed in various sprints.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064B7AD3-9B7C-4C17-8CFF-08DFCA0984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373511"/>
            <a:ext cx="5661867" cy="51019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Burndown chart is 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A straight line is drawn from the start point to the end point. This line represents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If the line representing the actual rate of completion is above the straight line, then the team is behind schedule.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E10D5B5C-CE76-4DC8-AEAA-EC0975A3C1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The visual representation enabled the team members to have a clear idea on the current state of progress.</a:t>
            </a:r>
          </a:p>
          <a:p>
            <a:endParaRPr lang="en-GB" dirty="0"/>
          </a:p>
          <a:p>
            <a:r>
              <a:rPr lang="en-GB" dirty="0"/>
              <a:t>It allowed the team members to adapt to the current situation and manage their time more efficiently.</a:t>
            </a:r>
          </a:p>
          <a:p>
            <a:endParaRPr lang="en-GB" dirty="0"/>
          </a:p>
          <a:p>
            <a:r>
              <a:rPr lang="en-GB" dirty="0"/>
              <a:t>The future of the development process was easily predicted with the help of the burndown chart.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7B0BD9-0DF9-4DFA-ABA3-14920551C3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/>
          </a:bodyPr>
          <a:lstStyle/>
          <a:p>
            <a:r>
              <a:rPr lang="en-GB" dirty="0"/>
              <a:t>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http://www.agilenutshell.com/burndown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E20048-36C5-48E4-A9B2-66E2B0724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7|5.4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|4.4|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2|21.1|1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2|1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.7|3.4|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13.1|12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2|13.4|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378</TotalTime>
  <Words>580</Words>
  <Application>Microsoft Office PowerPoint</Application>
  <PresentationFormat>Widescreen</PresentationFormat>
  <Paragraphs>65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54</cp:revision>
  <dcterms:created xsi:type="dcterms:W3CDTF">2018-03-29T09:05:06Z</dcterms:created>
  <dcterms:modified xsi:type="dcterms:W3CDTF">2018-04-06T10:11:06Z</dcterms:modified>
</cp:coreProperties>
</file>

<file path=docProps/thumbnail.jpeg>
</file>